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544B-C32F-4E1E-A645-77D296302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D256B8-17EE-4CEC-A1B5-BD89FAF62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7A02B-4AB1-40FE-AF54-314C2291ACD5}"/>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5" name="Footer Placeholder 4">
            <a:extLst>
              <a:ext uri="{FF2B5EF4-FFF2-40B4-BE49-F238E27FC236}">
                <a16:creationId xmlns:a16="http://schemas.microsoft.com/office/drawing/2014/main" id="{2B898507-7409-42C2-A6FA-E49584708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E972E-E98B-4EC3-9376-E5C189BF9E9B}"/>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271808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4AC7-BB6B-400C-BBAA-0D6C96615C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262CEF-4968-4FCF-BD78-EF4D383640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0AC11-1885-4970-AA7D-F9B7D66C302C}"/>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5" name="Footer Placeholder 4">
            <a:extLst>
              <a:ext uri="{FF2B5EF4-FFF2-40B4-BE49-F238E27FC236}">
                <a16:creationId xmlns:a16="http://schemas.microsoft.com/office/drawing/2014/main" id="{4D148911-7AB7-484A-8B90-8B2C34024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22CA4-5548-4859-8E03-85A0760D0B15}"/>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227074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25D02B-08BF-4EC1-95F7-C66F06F455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5FA3B4-CBE9-4373-97C3-A4991AF37E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DA3DC-0529-42D3-8C56-31895A0FC271}"/>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5" name="Footer Placeholder 4">
            <a:extLst>
              <a:ext uri="{FF2B5EF4-FFF2-40B4-BE49-F238E27FC236}">
                <a16:creationId xmlns:a16="http://schemas.microsoft.com/office/drawing/2014/main" id="{8237B010-BBB7-43EB-9577-46A0EF147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D82D3-6AEA-478E-A0D3-4FDB253E01E4}"/>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298716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9007-E6D6-434D-A1D0-FD430E09C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6A682-2ABC-42C0-BD1F-15511C81AD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2681E-97B9-4FFD-BF4D-97EE8E29F82D}"/>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5" name="Footer Placeholder 4">
            <a:extLst>
              <a:ext uri="{FF2B5EF4-FFF2-40B4-BE49-F238E27FC236}">
                <a16:creationId xmlns:a16="http://schemas.microsoft.com/office/drawing/2014/main" id="{57A8FB4A-3778-4D34-BF45-38F7E9E83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7C05C-C89F-49FE-A8AD-AE80E4606375}"/>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199244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078F-C70C-4994-BC3E-B6D388BB7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AD64A4-7E96-4753-84C2-3EFA4B9E42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A053C-0B2A-46F9-B1A1-6E643039B529}"/>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5" name="Footer Placeholder 4">
            <a:extLst>
              <a:ext uri="{FF2B5EF4-FFF2-40B4-BE49-F238E27FC236}">
                <a16:creationId xmlns:a16="http://schemas.microsoft.com/office/drawing/2014/main" id="{552F7C6E-C296-4B21-838D-BDDFD50B5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315F8-5740-4EC0-990F-0BA770F69461}"/>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26773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F04A-A0A4-4598-AE8E-99E77F36D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870BA-29CB-4DCE-A1C8-C9207F86A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B7457-5B01-4C6D-B326-38788B0C8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D9D056-DDB2-443B-87BA-48D0D2EF0A3A}"/>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6" name="Footer Placeholder 5">
            <a:extLst>
              <a:ext uri="{FF2B5EF4-FFF2-40B4-BE49-F238E27FC236}">
                <a16:creationId xmlns:a16="http://schemas.microsoft.com/office/drawing/2014/main" id="{81FDAC36-F32B-408F-A75A-CB79BD5EF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26225-3159-40E4-BB6D-B2A078278B4C}"/>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358013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3E69-3A4D-462D-BAFE-A7C24BFC7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A30BC8-A927-4537-978B-02451F9BD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BCBA58-9690-441F-97A5-F5863B29F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5F512-86E3-4E04-B078-DB46942CF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44D98-A06D-430D-B0FA-D2FDBE0502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F6B5C-4CBE-4C67-BAF5-4E69015E8A47}"/>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8" name="Footer Placeholder 7">
            <a:extLst>
              <a:ext uri="{FF2B5EF4-FFF2-40B4-BE49-F238E27FC236}">
                <a16:creationId xmlns:a16="http://schemas.microsoft.com/office/drawing/2014/main" id="{95B9F4EC-7711-4136-9498-309B2D8FDF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F7AD15-713B-4E07-9084-AFD54BBCA62F}"/>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361504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0462-7FDF-41BF-A89D-E5A2654A3B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263DA7-15E3-4655-B7E1-805040F77074}"/>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4" name="Footer Placeholder 3">
            <a:extLst>
              <a:ext uri="{FF2B5EF4-FFF2-40B4-BE49-F238E27FC236}">
                <a16:creationId xmlns:a16="http://schemas.microsoft.com/office/drawing/2014/main" id="{29304307-8A6B-47D2-832D-B804541B53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5BE03D-B595-4993-98A8-4ED0928BC6B5}"/>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146096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F908F-35D7-42EE-8A43-44FFC5C74402}"/>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3" name="Footer Placeholder 2">
            <a:extLst>
              <a:ext uri="{FF2B5EF4-FFF2-40B4-BE49-F238E27FC236}">
                <a16:creationId xmlns:a16="http://schemas.microsoft.com/office/drawing/2014/main" id="{FB336021-7B94-4B41-8528-7AEA87771D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6F6A11-6667-4639-BC97-49DDFB29FDD1}"/>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261915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39AD-A4EE-43FB-8C08-5C13145DD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87F77E-E11F-4C87-812F-8DEE59C30B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9504F-3302-4A75-A6A9-F0F0B4D21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805D1-1DD5-45DD-91FE-6FFB783FCC8C}"/>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6" name="Footer Placeholder 5">
            <a:extLst>
              <a:ext uri="{FF2B5EF4-FFF2-40B4-BE49-F238E27FC236}">
                <a16:creationId xmlns:a16="http://schemas.microsoft.com/office/drawing/2014/main" id="{E1E051EF-244E-4C51-9E3D-6A5F08745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281EB-0540-40B7-957A-E08C50485A8B}"/>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346145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12FB-4703-479D-89FE-D047B927F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51C88-AF42-48D2-85A0-A0CD45182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DF29A5-48D7-40C7-B415-C5B505BBC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A9E4A-0602-4EA4-9B6B-C324206C176D}"/>
              </a:ext>
            </a:extLst>
          </p:cNvPr>
          <p:cNvSpPr>
            <a:spLocks noGrp="1"/>
          </p:cNvSpPr>
          <p:nvPr>
            <p:ph type="dt" sz="half" idx="10"/>
          </p:nvPr>
        </p:nvSpPr>
        <p:spPr/>
        <p:txBody>
          <a:bodyPr/>
          <a:lstStyle/>
          <a:p>
            <a:fld id="{6AA61330-3B61-4E91-BA23-D2849FF9036D}" type="datetimeFigureOut">
              <a:rPr lang="en-US" smtClean="0"/>
              <a:t>3/11/2019</a:t>
            </a:fld>
            <a:endParaRPr lang="en-US"/>
          </a:p>
        </p:txBody>
      </p:sp>
      <p:sp>
        <p:nvSpPr>
          <p:cNvPr id="6" name="Footer Placeholder 5">
            <a:extLst>
              <a:ext uri="{FF2B5EF4-FFF2-40B4-BE49-F238E27FC236}">
                <a16:creationId xmlns:a16="http://schemas.microsoft.com/office/drawing/2014/main" id="{90D8B631-A4FE-461F-B69E-D21D8A18C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9D383-34CB-40E8-8738-D1E3B34FFDB5}"/>
              </a:ext>
            </a:extLst>
          </p:cNvPr>
          <p:cNvSpPr>
            <a:spLocks noGrp="1"/>
          </p:cNvSpPr>
          <p:nvPr>
            <p:ph type="sldNum" sz="quarter" idx="12"/>
          </p:nvPr>
        </p:nvSpPr>
        <p:spPr/>
        <p:txBody>
          <a:bodyPr/>
          <a:lstStyle/>
          <a:p>
            <a:fld id="{BD2A2098-5338-45C0-B1C7-CE13DC94B734}" type="slidenum">
              <a:rPr lang="en-US" smtClean="0"/>
              <a:t>‹#›</a:t>
            </a:fld>
            <a:endParaRPr lang="en-US"/>
          </a:p>
        </p:txBody>
      </p:sp>
    </p:spTree>
    <p:extLst>
      <p:ext uri="{BB962C8B-B14F-4D97-AF65-F5344CB8AC3E}">
        <p14:creationId xmlns:p14="http://schemas.microsoft.com/office/powerpoint/2010/main" val="252370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32EB7-2AA7-4AD0-9B4D-76F2B6AC6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761D2B-EDA4-4CD4-882B-DC6ABD931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E242F-859E-42F4-9D3E-C57DC00EE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61330-3B61-4E91-BA23-D2849FF9036D}" type="datetimeFigureOut">
              <a:rPr lang="en-US" smtClean="0"/>
              <a:t>3/11/2019</a:t>
            </a:fld>
            <a:endParaRPr lang="en-US"/>
          </a:p>
        </p:txBody>
      </p:sp>
      <p:sp>
        <p:nvSpPr>
          <p:cNvPr id="5" name="Footer Placeholder 4">
            <a:extLst>
              <a:ext uri="{FF2B5EF4-FFF2-40B4-BE49-F238E27FC236}">
                <a16:creationId xmlns:a16="http://schemas.microsoft.com/office/drawing/2014/main" id="{5DE857F2-EE68-46EB-80DF-8BCFB180B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A45C-8DE7-4663-BAC5-159EEB587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A2098-5338-45C0-B1C7-CE13DC94B734}" type="slidenum">
              <a:rPr lang="en-US" smtClean="0"/>
              <a:t>‹#›</a:t>
            </a:fld>
            <a:endParaRPr lang="en-US"/>
          </a:p>
        </p:txBody>
      </p:sp>
    </p:spTree>
    <p:extLst>
      <p:ext uri="{BB962C8B-B14F-4D97-AF65-F5344CB8AC3E}">
        <p14:creationId xmlns:p14="http://schemas.microsoft.com/office/powerpoint/2010/main" val="181060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92FA76BD-BFCD-4212-B441-615D679B5B03}"/>
              </a:ext>
            </a:extLst>
          </p:cNvPr>
          <p:cNvPicPr>
            <a:picLocks noChangeAspect="1"/>
          </p:cNvPicPr>
          <p:nvPr/>
        </p:nvPicPr>
        <p:blipFill rotWithShape="1">
          <a:blip r:embed="rId2">
            <a:extLst>
              <a:ext uri="{28A0092B-C50C-407E-A947-70E740481C1C}">
                <a14:useLocalDpi xmlns:a14="http://schemas.microsoft.com/office/drawing/2010/main" val="0"/>
              </a:ext>
            </a:extLst>
          </a:blip>
          <a:srcRect t="29166" b="14584"/>
          <a:stretch/>
        </p:blipFill>
        <p:spPr>
          <a:xfrm>
            <a:off x="20" y="10"/>
            <a:ext cx="12191980" cy="6857990"/>
          </a:xfrm>
          <a:prstGeom prst="rect">
            <a:avLst/>
          </a:prstGeom>
        </p:spPr>
      </p:pic>
      <p:sp>
        <p:nvSpPr>
          <p:cNvPr id="2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3FEFF9F-AEB9-44F4-9DFE-B5168F9C32A5}"/>
              </a:ext>
            </a:extLst>
          </p:cNvPr>
          <p:cNvSpPr>
            <a:spLocks noGrp="1"/>
          </p:cNvSpPr>
          <p:nvPr>
            <p:ph type="ctrTitle"/>
          </p:nvPr>
        </p:nvSpPr>
        <p:spPr>
          <a:xfrm>
            <a:off x="8022021" y="3231931"/>
            <a:ext cx="3852041" cy="1834056"/>
          </a:xfrm>
        </p:spPr>
        <p:txBody>
          <a:bodyPr>
            <a:normAutofit/>
          </a:bodyPr>
          <a:lstStyle/>
          <a:p>
            <a:r>
              <a:rPr lang="en-US" sz="4400" b="1" dirty="0">
                <a:solidFill>
                  <a:srgbClr val="C00000"/>
                </a:solidFill>
              </a:rPr>
              <a:t>Whitman Poem</a:t>
            </a:r>
          </a:p>
        </p:txBody>
      </p:sp>
      <p:cxnSp>
        <p:nvCxnSpPr>
          <p:cNvPr id="25" name="Straight Connector 2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2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black hat&#10;&#10;Description automatically generated">
            <a:extLst>
              <a:ext uri="{FF2B5EF4-FFF2-40B4-BE49-F238E27FC236}">
                <a16:creationId xmlns:a16="http://schemas.microsoft.com/office/drawing/2014/main" id="{A50AB5AB-4A41-4202-A864-7BAD8B0FBBE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6633" r="21131" b="-1"/>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8" name="Title 7">
            <a:extLst>
              <a:ext uri="{FF2B5EF4-FFF2-40B4-BE49-F238E27FC236}">
                <a16:creationId xmlns:a16="http://schemas.microsoft.com/office/drawing/2014/main" id="{53029DB9-09EF-4F5E-B42B-2EEFDF03091A}"/>
              </a:ext>
            </a:extLst>
          </p:cNvPr>
          <p:cNvSpPr>
            <a:spLocks noGrp="1"/>
          </p:cNvSpPr>
          <p:nvPr>
            <p:ph type="ctrTitle"/>
          </p:nvPr>
        </p:nvSpPr>
        <p:spPr>
          <a:xfrm>
            <a:off x="585444" y="325078"/>
            <a:ext cx="4803636" cy="1311664"/>
          </a:xfrm>
        </p:spPr>
        <p:txBody>
          <a:bodyPr vert="horz" lIns="91440" tIns="45720" rIns="91440" bIns="45720" rtlCol="0" anchor="ctr">
            <a:normAutofit/>
          </a:bodyPr>
          <a:lstStyle/>
          <a:p>
            <a:r>
              <a:rPr lang="en-US" sz="4400" b="1" dirty="0">
                <a:solidFill>
                  <a:srgbClr val="C00000"/>
                </a:solidFill>
              </a:rPr>
              <a:t>DIRECTIONS</a:t>
            </a:r>
          </a:p>
        </p:txBody>
      </p:sp>
      <p:sp>
        <p:nvSpPr>
          <p:cNvPr id="5" name="Text Box 2">
            <a:extLst>
              <a:ext uri="{FF2B5EF4-FFF2-40B4-BE49-F238E27FC236}">
                <a16:creationId xmlns:a16="http://schemas.microsoft.com/office/drawing/2014/main" id="{013D6030-12FD-4459-B871-CF7DF60725A5}"/>
              </a:ext>
            </a:extLst>
          </p:cNvPr>
          <p:cNvSpPr txBox="1">
            <a:spLocks noChangeArrowheads="1"/>
          </p:cNvSpPr>
          <p:nvPr/>
        </p:nvSpPr>
        <p:spPr bwMode="auto">
          <a:xfrm>
            <a:off x="176981" y="2272143"/>
            <a:ext cx="5781367" cy="3788830"/>
          </a:xfrm>
          <a:prstGeom prst="rect">
            <a:avLst/>
          </a:prstGeom>
        </p:spPr>
        <p:txBody>
          <a:bodyPr rot="0" vert="horz" lIns="91440" tIns="45720" rIns="91440" bIns="45720" rtlCol="0" anchor="ctr" anchorCtr="0">
            <a:noAutofit/>
          </a:bodyPr>
          <a:lstStyle/>
          <a:p>
            <a:pPr marL="0" marR="0" indent="-228600">
              <a:lnSpc>
                <a:spcPct val="90000"/>
              </a:lnSpc>
              <a:spcBef>
                <a:spcPts val="0"/>
              </a:spcBef>
              <a:spcAft>
                <a:spcPts val="600"/>
              </a:spcAft>
              <a:buFont typeface="Arial" panose="020B0604020202020204" pitchFamily="34" charset="0"/>
              <a:buChar char="•"/>
            </a:pPr>
            <a:r>
              <a:rPr lang="en-US" sz="3200" b="1" dirty="0">
                <a:solidFill>
                  <a:srgbClr val="000000"/>
                </a:solidFill>
                <a:effectLst/>
              </a:rPr>
              <a:t>You have already illustrated a line of poetry and paraphrased it into simpler language.  Now, you are going to tell the story of the illustrations on the following slides before we then look to see the actual poem.  Look to image 3; write in that character’s POV using 1</a:t>
            </a:r>
            <a:r>
              <a:rPr lang="en-US" sz="3200" b="1" baseline="30000" dirty="0">
                <a:solidFill>
                  <a:srgbClr val="000000"/>
                </a:solidFill>
                <a:effectLst/>
              </a:rPr>
              <a:t>st</a:t>
            </a:r>
            <a:r>
              <a:rPr lang="en-US" sz="3200" b="1" dirty="0">
                <a:solidFill>
                  <a:srgbClr val="000000"/>
                </a:solidFill>
                <a:effectLst/>
              </a:rPr>
              <a:t> person as you complete your paraphrase sheet.  Also, consider tone.</a:t>
            </a:r>
            <a:endParaRPr lang="en-US" sz="3200" dirty="0">
              <a:solidFill>
                <a:srgbClr val="000000"/>
              </a:solidFill>
              <a:effectLst/>
            </a:endParaRPr>
          </a:p>
        </p:txBody>
      </p:sp>
    </p:spTree>
    <p:extLst>
      <p:ext uri="{BB962C8B-B14F-4D97-AF65-F5344CB8AC3E}">
        <p14:creationId xmlns:p14="http://schemas.microsoft.com/office/powerpoint/2010/main" val="280448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414BB4A-76C7-4E57-9BC1-079084D712EC}"/>
              </a:ext>
            </a:extLst>
          </p:cNvPr>
          <p:cNvPicPr>
            <a:picLocks noChangeAspect="1"/>
          </p:cNvPicPr>
          <p:nvPr/>
        </p:nvPicPr>
        <p:blipFill rotWithShape="1">
          <a:blip r:embed="rId2">
            <a:extLst>
              <a:ext uri="{28A0092B-C50C-407E-A947-70E740481C1C}">
                <a14:useLocalDpi xmlns:a14="http://schemas.microsoft.com/office/drawing/2010/main" val="0"/>
              </a:ext>
            </a:extLst>
          </a:blip>
          <a:srcRect l="1990" t="49216" r="44692" b="1"/>
          <a:stretch/>
        </p:blipFill>
        <p:spPr>
          <a:xfrm>
            <a:off x="6388162" y="48272"/>
            <a:ext cx="4336429" cy="3694049"/>
          </a:xfrm>
          <a:prstGeom prst="rect">
            <a:avLst/>
          </a:prstGeom>
        </p:spPr>
      </p:pic>
      <p:pic>
        <p:nvPicPr>
          <p:cNvPr id="5" name="Picture 4" descr="A picture containing indoor, photo, wall&#10;&#10;Description automatically generated">
            <a:extLst>
              <a:ext uri="{FF2B5EF4-FFF2-40B4-BE49-F238E27FC236}">
                <a16:creationId xmlns:a16="http://schemas.microsoft.com/office/drawing/2014/main" id="{F62C1320-47E3-41B5-8D1F-C6E5FF5FE527}"/>
              </a:ext>
            </a:extLst>
          </p:cNvPr>
          <p:cNvPicPr>
            <a:picLocks noChangeAspect="1"/>
          </p:cNvPicPr>
          <p:nvPr/>
        </p:nvPicPr>
        <p:blipFill rotWithShape="1">
          <a:blip r:embed="rId3">
            <a:extLst>
              <a:ext uri="{28A0092B-C50C-407E-A947-70E740481C1C}">
                <a14:useLocalDpi xmlns:a14="http://schemas.microsoft.com/office/drawing/2010/main" val="0"/>
              </a:ext>
            </a:extLst>
          </a:blip>
          <a:srcRect l="1891" t="5148"/>
          <a:stretch/>
        </p:blipFill>
        <p:spPr>
          <a:xfrm>
            <a:off x="5456905" y="4008740"/>
            <a:ext cx="6032091" cy="280098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0FAD44BC-E877-40A1-9B19-D57FA0C78CD1}"/>
              </a:ext>
            </a:extLst>
          </p:cNvPr>
          <p:cNvPicPr>
            <a:picLocks noChangeAspect="1"/>
          </p:cNvPicPr>
          <p:nvPr/>
        </p:nvPicPr>
        <p:blipFill rotWithShape="1">
          <a:blip r:embed="rId2">
            <a:extLst>
              <a:ext uri="{28A0092B-C50C-407E-A947-70E740481C1C}">
                <a14:useLocalDpi xmlns:a14="http://schemas.microsoft.com/office/drawing/2010/main" val="0"/>
              </a:ext>
            </a:extLst>
          </a:blip>
          <a:srcRect l="1990" r="18079" b="57021"/>
          <a:stretch/>
        </p:blipFill>
        <p:spPr>
          <a:xfrm>
            <a:off x="-90549" y="-1"/>
            <a:ext cx="6478711" cy="311568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86E49A91-BC1A-4D11-B2F5-8A95D215D00B}"/>
              </a:ext>
            </a:extLst>
          </p:cNvPr>
          <p:cNvPicPr>
            <a:picLocks noChangeAspect="1"/>
          </p:cNvPicPr>
          <p:nvPr/>
        </p:nvPicPr>
        <p:blipFill rotWithShape="1">
          <a:blip r:embed="rId2">
            <a:extLst>
              <a:ext uri="{28A0092B-C50C-407E-A947-70E740481C1C}">
                <a14:useLocalDpi xmlns:a14="http://schemas.microsoft.com/office/drawing/2010/main" val="0"/>
              </a:ext>
            </a:extLst>
          </a:blip>
          <a:srcRect l="56034" t="44110" r="2555"/>
          <a:stretch/>
        </p:blipFill>
        <p:spPr>
          <a:xfrm>
            <a:off x="2347397" y="3115680"/>
            <a:ext cx="3109508" cy="3753459"/>
          </a:xfrm>
          <a:prstGeom prst="rect">
            <a:avLst/>
          </a:prstGeom>
        </p:spPr>
      </p:pic>
    </p:spTree>
    <p:extLst>
      <p:ext uri="{BB962C8B-B14F-4D97-AF65-F5344CB8AC3E}">
        <p14:creationId xmlns:p14="http://schemas.microsoft.com/office/powerpoint/2010/main" val="137569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58F5CE1-93F7-450E-B5AA-1C6227D5B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46" y="855406"/>
            <a:ext cx="9962108" cy="4881716"/>
          </a:xfrm>
          <a:prstGeom prst="rect">
            <a:avLst/>
          </a:prstGeom>
        </p:spPr>
      </p:pic>
    </p:spTree>
    <p:extLst>
      <p:ext uri="{BB962C8B-B14F-4D97-AF65-F5344CB8AC3E}">
        <p14:creationId xmlns:p14="http://schemas.microsoft.com/office/powerpoint/2010/main" val="57997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9AA254C3-055F-4073-95E2-FFD0C6892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9453"/>
            <a:ext cx="7521677" cy="6434976"/>
          </a:xfrm>
          <a:prstGeom prst="rect">
            <a:avLst/>
          </a:prstGeom>
        </p:spPr>
      </p:pic>
    </p:spTree>
    <p:extLst>
      <p:ext uri="{BB962C8B-B14F-4D97-AF65-F5344CB8AC3E}">
        <p14:creationId xmlns:p14="http://schemas.microsoft.com/office/powerpoint/2010/main" val="383321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in the background&#10;&#10;Description automatically generated">
            <a:extLst>
              <a:ext uri="{FF2B5EF4-FFF2-40B4-BE49-F238E27FC236}">
                <a16:creationId xmlns:a16="http://schemas.microsoft.com/office/drawing/2014/main" id="{34707D64-8681-46C5-9246-49E01708A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258" y="66069"/>
            <a:ext cx="6485483" cy="3067208"/>
          </a:xfrm>
          <a:prstGeom prst="rect">
            <a:avLst/>
          </a:prstGeom>
        </p:spPr>
      </p:pic>
      <p:pic>
        <p:nvPicPr>
          <p:cNvPr id="5" name="Picture 4" descr="A close up of a logo&#10;&#10;Description automatically generated">
            <a:extLst>
              <a:ext uri="{FF2B5EF4-FFF2-40B4-BE49-F238E27FC236}">
                <a16:creationId xmlns:a16="http://schemas.microsoft.com/office/drawing/2014/main" id="{D822DD95-170B-434F-BBC0-9602EA0FD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447" y="3067208"/>
            <a:ext cx="5105106" cy="3724723"/>
          </a:xfrm>
          <a:prstGeom prst="rect">
            <a:avLst/>
          </a:prstGeom>
        </p:spPr>
      </p:pic>
    </p:spTree>
    <p:extLst>
      <p:ext uri="{BB962C8B-B14F-4D97-AF65-F5344CB8AC3E}">
        <p14:creationId xmlns:p14="http://schemas.microsoft.com/office/powerpoint/2010/main" val="650080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69</Words>
  <Application>Microsoft Office PowerPoint</Application>
  <PresentationFormat>Widescreen</PresentationFormat>
  <Paragraphs>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Whitman Poem</vt:lpstr>
      <vt:lpstr>DIRECTIONS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Whitman Poem</dc:title>
  <dc:creator>REMAR, COLLEEN</dc:creator>
  <cp:lastModifiedBy>REMAR, COLLEEN</cp:lastModifiedBy>
  <cp:revision>3</cp:revision>
  <dcterms:created xsi:type="dcterms:W3CDTF">2019-03-11T17:19:49Z</dcterms:created>
  <dcterms:modified xsi:type="dcterms:W3CDTF">2019-03-11T17:25:53Z</dcterms:modified>
</cp:coreProperties>
</file>